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23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53DE0-C436-466E-A2F4-8100DC0AF4BC}" type="datetimeFigureOut">
              <a:rPr lang="en-US" smtClean="0"/>
              <a:t>6/9/2009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9583A-EC9B-4EB4-A40C-081EF65288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BQ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6900" y="3429000"/>
            <a:ext cx="49911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6858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oper Std Black" pitchFamily="18" charset="0"/>
              </a:rPr>
              <a:t>Hamburgers on the Patio</a:t>
            </a:r>
          </a:p>
          <a:p>
            <a:pPr algn="ctr"/>
            <a:r>
              <a:rPr lang="en-US" sz="3600" dirty="0" smtClean="0">
                <a:latin typeface="Cooper Std Black" pitchFamily="18" charset="0"/>
              </a:rPr>
              <a:t>Friday, June 19</a:t>
            </a:r>
            <a:r>
              <a:rPr lang="en-US" sz="3600" baseline="30000" dirty="0" smtClean="0">
                <a:latin typeface="Cooper Std Black" pitchFamily="18" charset="0"/>
              </a:rPr>
              <a:t>th</a:t>
            </a:r>
            <a:r>
              <a:rPr lang="en-US" sz="3600" dirty="0" smtClean="0">
                <a:latin typeface="Cooper Std Black" pitchFamily="18" charset="0"/>
              </a:rPr>
              <a:t> at Noon</a:t>
            </a:r>
            <a:endParaRPr lang="en-US" sz="3600" dirty="0">
              <a:latin typeface="Cooper Std Black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 rot="21321870">
            <a:off x="3591791" y="6227618"/>
            <a:ext cx="609600" cy="3048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1216736">
            <a:off x="3581400" y="6172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971800"/>
            <a:ext cx="2209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Please let Sarah know if you are coming or not so we can plan for plenty of food.</a:t>
            </a:r>
            <a:endParaRPr lang="en-US" sz="2400" dirty="0"/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0"/>
  <p:tag name="RESETCHARTS" val="True"/>
  <p:tag name="INCLUDENONRESPONDERS" val="False"/>
  <p:tag name="MULTIRESPDIVISOR" val="1"/>
  <p:tag name="PARTLISTDEFAULT" val="0"/>
  <p:tag name="INCLUDEPPT" val="True"/>
  <p:tag name="ALLOWUSERFEEDBACK" val="True"/>
  <p:tag name="CORRECTPOINTVALUE" val="100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d820</dc:creator>
  <cp:lastModifiedBy>d820</cp:lastModifiedBy>
  <cp:revision>1</cp:revision>
  <dcterms:created xsi:type="dcterms:W3CDTF">2009-06-09T17:17:21Z</dcterms:created>
  <dcterms:modified xsi:type="dcterms:W3CDTF">2009-06-09T17:23:13Z</dcterms:modified>
</cp:coreProperties>
</file>